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Merriweather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Merriweather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erriweather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erriweather-boldItalic.fntdata"/><Relationship Id="rId30" Type="http://schemas.openxmlformats.org/officeDocument/2006/relationships/font" Target="fonts/Merriweather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Presenter: Matt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adccf7a3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adccf7a3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Presenter: Nolan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dccf7a38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dccf7a38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Presenter: Nolan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adccf7a38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adccf7a38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Presenter: Nolan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dccf7a38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adccf7a38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Presenter: Nolan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cf5d0ac9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cf5d0ac9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Presenter: Andrew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dccf7a38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adccf7a38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Presenter: Andrew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acf5d0ac98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acf5d0ac9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Presenter: Andrew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cf5d0ac98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cf5d0ac98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Presenter: Andrew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cf5d0ac9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acf5d0ac9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Presenter: Andrew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cf5d0ac9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acf5d0ac9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Presenter: Matt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f5d0ac9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f5d0ac9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Presenter: Matt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adabcd637f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adabcd637f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Presenter: Matt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sure to mention how (x,y) was implemented (dead reckoning)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adabcd637f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adabcd637f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Presenter: Connor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Batteries were bad for filming and we need lots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acf5d0ac9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acf5d0ac9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Presenter: Connor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cf5d0ac98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acf5d0ac98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Presenter: Connor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dccf7a38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dccf7a38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Presenter: Connor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dabcd637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adabcd637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Presenter: Connor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hyperlink" Target="http://drive.google.com/file/d/1dUTk4VOl7ZF7XaQN7iNtjjEZjICZbZR4/view" TargetMode="External"/><Relationship Id="rId5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XLWS-SAbx9Hfd2t0i5L9DJYy2mDM8E8b/view" TargetMode="External"/><Relationship Id="rId4" Type="http://schemas.openxmlformats.org/officeDocument/2006/relationships/image" Target="../media/image7.jpg"/><Relationship Id="rId5" Type="http://schemas.openxmlformats.org/officeDocument/2006/relationships/hyperlink" Target="http://drive.google.com/file/d/1QgFr77ADXloLiVvrE3ZXMCp3yHNa5W4r/view" TargetMode="External"/><Relationship Id="rId6" Type="http://schemas.openxmlformats.org/officeDocument/2006/relationships/image" Target="../media/image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XLWS-SAbx9Hfd2t0i5L9DJYy2mDM8E8b/view" TargetMode="External"/><Relationship Id="rId4" Type="http://schemas.openxmlformats.org/officeDocument/2006/relationships/image" Target="../media/image8.jpg"/><Relationship Id="rId5" Type="http://schemas.openxmlformats.org/officeDocument/2006/relationships/hyperlink" Target="http://drive.google.com/file/d/1XLWS-SAbx9Hfd2t0i5L9DJYy2mDM8E8b/view" TargetMode="External"/><Relationship Id="rId6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jpg"/><Relationship Id="rId4" Type="http://schemas.openxmlformats.org/officeDocument/2006/relationships/image" Target="../media/image21.png"/><Relationship Id="rId5" Type="http://schemas.openxmlformats.org/officeDocument/2006/relationships/image" Target="../media/image20.jpg"/><Relationship Id="rId6" Type="http://schemas.openxmlformats.org/officeDocument/2006/relationships/image" Target="../media/image1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rive.google.com/file/d/1L6mB4QIGsjwlWXSftn54oipuM4YVe4oH/view" TargetMode="External"/><Relationship Id="rId4" Type="http://schemas.openxmlformats.org/officeDocument/2006/relationships/image" Target="../media/image1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citeseerx.ist.psu.edu/viewdoc/download?doi=10.1.1.864.4709&amp;rep=rep1&amp;type=pdf" TargetMode="External"/><Relationship Id="rId4" Type="http://schemas.openxmlformats.org/officeDocument/2006/relationships/hyperlink" Target="https://core.ac.uk/download/pdf/229655734.pdf" TargetMode="External"/><Relationship Id="rId5" Type="http://schemas.openxmlformats.org/officeDocument/2006/relationships/hyperlink" Target="https://spacemath.gsfc.nasa.gov/IRAD/IRAD-3.pdf" TargetMode="External"/><Relationship Id="rId6" Type="http://schemas.openxmlformats.org/officeDocument/2006/relationships/hyperlink" Target="http://hyperphysics.phy-astr.gsu.edu/hbase/Acoustic/invsqs.html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Using Line Follow and Sound	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Nolan Bock, Connor Frazier, Matthew Pashkowsky, Andrew Wirth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2630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Interesting Components: Gazebo maps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0100" y="2494738"/>
            <a:ext cx="2577225" cy="257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0700" y="1471300"/>
            <a:ext cx="2419349" cy="241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414350" y="1471312"/>
            <a:ext cx="1980600" cy="198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1978888" y="2698088"/>
            <a:ext cx="2297899" cy="230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2630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Interesting Components: Gazebo plugins</a:t>
            </a:r>
            <a:endParaRPr/>
          </a:p>
        </p:txBody>
      </p:sp>
      <p:sp>
        <p:nvSpPr>
          <p:cNvPr id="137" name="Google Shape;137;p23"/>
          <p:cNvSpPr txBox="1"/>
          <p:nvPr/>
        </p:nvSpPr>
        <p:spPr>
          <a:xfrm>
            <a:off x="435825" y="1469600"/>
            <a:ext cx="8175000" cy="28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Custom Gazebo plugins allowed us to simulate controls on the ranger with reasonable accuracy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2775" y="2340150"/>
            <a:ext cx="2639750" cy="263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 title="sensors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675" y="2340150"/>
            <a:ext cx="4692902" cy="263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Interesting Components: simulating controls</a:t>
            </a:r>
            <a:endParaRPr/>
          </a:p>
        </p:txBody>
      </p:sp>
      <p:sp>
        <p:nvSpPr>
          <p:cNvPr id="145" name="Google Shape;145;p24"/>
          <p:cNvSpPr txBox="1"/>
          <p:nvPr/>
        </p:nvSpPr>
        <p:spPr>
          <a:xfrm>
            <a:off x="0" y="1375950"/>
            <a:ext cx="9144000" cy="37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 simulator with full sensors allowed us to experiment with different strategies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4" title="demo3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900" y="2061443"/>
            <a:ext cx="4260274" cy="2396407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4"/>
          <p:cNvSpPr txBox="1"/>
          <p:nvPr/>
        </p:nvSpPr>
        <p:spPr>
          <a:xfrm>
            <a:off x="582600" y="4563850"/>
            <a:ext cx="38052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Decisions are made every callback about what to do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4"/>
          <p:cNvSpPr txBox="1"/>
          <p:nvPr/>
        </p:nvSpPr>
        <p:spPr>
          <a:xfrm>
            <a:off x="4661125" y="4563850"/>
            <a:ext cx="41712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Passively line follow but only makes turning decisions at intersections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9" name="Google Shape;149;p24" title="strat2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6587" y="2061442"/>
            <a:ext cx="4260274" cy="2396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Interesting Components: simulating tape</a:t>
            </a:r>
            <a:endParaRPr/>
          </a:p>
        </p:txBody>
      </p:sp>
      <p:sp>
        <p:nvSpPr>
          <p:cNvPr id="155" name="Google Shape;155;p25"/>
          <p:cNvSpPr txBox="1"/>
          <p:nvPr/>
        </p:nvSpPr>
        <p:spPr>
          <a:xfrm>
            <a:off x="0" y="1300100"/>
            <a:ext cx="9144000" cy="38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Simulating tape was a challenge because of how it interacted with the treads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We experimented with hard coding a path without using the camera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6" name="Google Shape;156;p25" title="demo3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525" y="2344225"/>
            <a:ext cx="4008624" cy="225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5" title="demo3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9525" y="2344225"/>
            <a:ext cx="4008619" cy="225485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5"/>
          <p:cNvSpPr txBox="1"/>
          <p:nvPr/>
        </p:nvSpPr>
        <p:spPr>
          <a:xfrm>
            <a:off x="1388838" y="4661350"/>
            <a:ext cx="20760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Tape being pulled by the treads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5735826" y="4661350"/>
            <a:ext cx="20760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Tape being pushed below ground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Connecting Components Together</a:t>
            </a:r>
            <a:endParaRPr/>
          </a:p>
        </p:txBody>
      </p:sp>
      <p:sp>
        <p:nvSpPr>
          <p:cNvPr id="165" name="Google Shape;165;p26"/>
          <p:cNvSpPr txBox="1"/>
          <p:nvPr/>
        </p:nvSpPr>
        <p:spPr>
          <a:xfrm>
            <a:off x="382125" y="1746925"/>
            <a:ext cx="8175000" cy="28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The Gazebo plugins were added to the sim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The ranger robot class used the serial communication library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Two robot classes were created to be used with one brain program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The algorithms were implemented in the brain unaware of the type of robot it was interacting with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</a:t>
            </a:r>
            <a:r>
              <a:rPr lang="en"/>
              <a:t>Testing Environments</a:t>
            </a:r>
            <a:endParaRPr/>
          </a:p>
        </p:txBody>
      </p:sp>
      <p:sp>
        <p:nvSpPr>
          <p:cNvPr id="171" name="Google Shape;171;p27"/>
          <p:cNvSpPr txBox="1"/>
          <p:nvPr/>
        </p:nvSpPr>
        <p:spPr>
          <a:xfrm>
            <a:off x="382125" y="1746925"/>
            <a:ext cx="8175000" cy="28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111539" y="2113262"/>
            <a:ext cx="2930750" cy="2198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46938"/>
            <a:ext cx="2279800" cy="293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9800" y="1746913"/>
            <a:ext cx="2198078" cy="2930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5950" y="1746938"/>
            <a:ext cx="2406100" cy="293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Demo Results</a:t>
            </a:r>
            <a:endParaRPr/>
          </a:p>
        </p:txBody>
      </p:sp>
      <p:sp>
        <p:nvSpPr>
          <p:cNvPr id="181" name="Google Shape;181;p28"/>
          <p:cNvSpPr txBox="1"/>
          <p:nvPr/>
        </p:nvSpPr>
        <p:spPr>
          <a:xfrm>
            <a:off x="382125" y="1746925"/>
            <a:ext cx="8175000" cy="28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2" name="Google Shape;182;p28" title="20201128_19155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9450" y="1347900"/>
            <a:ext cx="6465149" cy="363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Academic Paper Technique</a:t>
            </a:r>
            <a:endParaRPr/>
          </a:p>
        </p:txBody>
      </p:sp>
      <p:sp>
        <p:nvSpPr>
          <p:cNvPr id="188" name="Google Shape;188;p29"/>
          <p:cNvSpPr txBox="1"/>
          <p:nvPr/>
        </p:nvSpPr>
        <p:spPr>
          <a:xfrm>
            <a:off x="382125" y="1746925"/>
            <a:ext cx="8175000" cy="28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“Auditory Occupancy Grids with a Mobile Robot”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Provides heuristic for robot at intersections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“Algorithm for Line Follower Robots to Follow Critical Paths with Minimum Number of Sensors”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Used as inspiration for creating our line follow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Exploring Light Brightness and the Inverse-Square Law 3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Repurposed for </a:t>
            </a: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sound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which behaves the same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Watching</a:t>
            </a:r>
            <a:endParaRPr/>
          </a:p>
        </p:txBody>
      </p:sp>
      <p:sp>
        <p:nvSpPr>
          <p:cNvPr id="194" name="Google Shape;194;p30"/>
          <p:cNvSpPr txBox="1"/>
          <p:nvPr/>
        </p:nvSpPr>
        <p:spPr>
          <a:xfrm>
            <a:off x="484500" y="2571750"/>
            <a:ext cx="8175000" cy="8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Goal</a:t>
            </a:r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382125" y="1746925"/>
            <a:ext cx="8175000" cy="17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Create control program for a robot to locate a sound source and navigate using line following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Build gazebo simulation of a physical robot and environment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Use the Makeblock mBot Ranger to test in a real world setting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3615000"/>
            <a:ext cx="2968005" cy="137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0205" y="3615000"/>
            <a:ext cx="2352128" cy="137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work required</a:t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955350" y="969000"/>
            <a:ext cx="13800" cy="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382125" y="1746925"/>
            <a:ext cx="8175000" cy="28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Write custom firmware for mBot Ranger robot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Create serial communication library to control robot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Build Gazebo simulation of environment and robot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Design original Gazebo plugins to represent mBot ranger sensors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Implement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line following algorithm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Implement sound mapping algorithm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Expected Difficulties</a:t>
            </a: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382125" y="1746925"/>
            <a:ext cx="8175000" cy="28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The physical robot did not give precise (x,y) pose data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Controlling the mBot ranger from a different computer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Simulating mBot Ranger sensors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Mapping sound location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Turning at intersections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Space limitations and remote work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Unexpected Difficulties</a:t>
            </a:r>
            <a:endParaRPr/>
          </a:p>
        </p:txBody>
      </p:sp>
      <p:sp>
        <p:nvSpPr>
          <p:cNvPr id="92" name="Google Shape;92;p17"/>
          <p:cNvSpPr txBox="1"/>
          <p:nvPr/>
        </p:nvSpPr>
        <p:spPr>
          <a:xfrm>
            <a:off x="371275" y="1530225"/>
            <a:ext cx="8175000" cy="28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mBot documentation sparse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Extra new line characters in serial read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Bluetooth communication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Detecting turns when line following on ranger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No reasonable simulation for black tape (object interaction in Gazebo)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Single non-directional sound sensor and fluctuating sound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Batteries and cords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Changes In the plan</a:t>
            </a:r>
            <a:endParaRPr/>
          </a:p>
        </p:txBody>
      </p:sp>
      <p:sp>
        <p:nvSpPr>
          <p:cNvPr id="98" name="Google Shape;98;p18"/>
          <p:cNvSpPr txBox="1"/>
          <p:nvPr/>
        </p:nvSpPr>
        <p:spPr>
          <a:xfrm>
            <a:off x="382125" y="1746925"/>
            <a:ext cx="5154300" cy="28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Line follow algorithm implementation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Adding (x,y) and heading angle to pose data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Removed the maze component in favor of manhattan style grid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Removed bluetooth from design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6300" y="2139115"/>
            <a:ext cx="3296025" cy="2054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Interesting Components</a:t>
            </a:r>
            <a:endParaRPr/>
          </a:p>
        </p:txBody>
      </p:sp>
      <p:sp>
        <p:nvSpPr>
          <p:cNvPr id="105" name="Google Shape;105;p19"/>
          <p:cNvSpPr txBox="1"/>
          <p:nvPr/>
        </p:nvSpPr>
        <p:spPr>
          <a:xfrm>
            <a:off x="382125" y="1746925"/>
            <a:ext cx="8175000" cy="28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Firmware for mBot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Serial communication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Single brain, multiple executables for different environments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Sound plugin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Line follow plugin (camera)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Sound sensor data - moving averages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Ranger firmware + Serial Communication</a:t>
            </a:r>
            <a:endParaRPr/>
          </a:p>
        </p:txBody>
      </p:sp>
      <p:sp>
        <p:nvSpPr>
          <p:cNvPr id="111" name="Google Shape;111;p20"/>
          <p:cNvSpPr txBox="1"/>
          <p:nvPr/>
        </p:nvSpPr>
        <p:spPr>
          <a:xfrm>
            <a:off x="370700" y="1438300"/>
            <a:ext cx="8175000" cy="13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Research accessing sensors and actuator on mBot Ranger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Firmware to parse commands and arguments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Execute action commands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Respond to sensor read requests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3249925"/>
            <a:ext cx="2324559" cy="174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7209" y="3249925"/>
            <a:ext cx="2428481" cy="174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Architecture + Serial Communication</a:t>
            </a:r>
            <a:endParaRPr/>
          </a:p>
        </p:txBody>
      </p:sp>
      <p:sp>
        <p:nvSpPr>
          <p:cNvPr id="119" name="Google Shape;119;p21"/>
          <p:cNvSpPr txBox="1"/>
          <p:nvPr/>
        </p:nvSpPr>
        <p:spPr>
          <a:xfrm>
            <a:off x="370700" y="1438300"/>
            <a:ext cx="8175000" cy="13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Serial Communication: Create connection, read, and write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Abstract firmware protocol to simple methods in a c++ library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Create two robot classes to use one brain (including adapters)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709" y="3249938"/>
            <a:ext cx="2428481" cy="174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9440" y="3320425"/>
            <a:ext cx="28575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7200" y="3432500"/>
            <a:ext cx="2968005" cy="137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